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TeX Gyre Pagella" panose="02000603020200000003" pitchFamily="2" charset="77"/>
      <p:regular r:id="rId8"/>
      <p:bold r:id="rId9"/>
      <p:italic r:id="rId10"/>
      <p:boldItalic r:id="rId11"/>
    </p:embeddedFont>
    <p:embeddedFont>
      <p:font typeface="TeX Gyre Pagella Math" panose="02000503000000000000" pitchFamily="2" charset="7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C8"/>
    <a:srgbClr val="012169"/>
    <a:srgbClr val="3D3D3D"/>
    <a:srgbClr val="A60A3D"/>
    <a:srgbClr val="B94700"/>
    <a:srgbClr val="76881D"/>
    <a:srgbClr val="1D4F91"/>
    <a:srgbClr val="B9D9EB"/>
    <a:srgbClr val="565656"/>
    <a:srgbClr val="6CA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1B4E-D5FE-C747-8D6A-0AD65A22D798}" v="26" dt="2023-12-08T08:16:28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6"/>
    <p:restoredTop sz="94711"/>
  </p:normalViewPr>
  <p:slideViewPr>
    <p:cSldViewPr snapToGrid="0">
      <p:cViewPr>
        <p:scale>
          <a:sx n="175" d="100"/>
          <a:sy n="175" d="100"/>
        </p:scale>
        <p:origin x="19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BDB9A-F398-9740-8E3D-B8F9947F1FB8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A240A-E4FD-F544-854E-596FE0D70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atercolor of a statue of a person&#10;&#10;Description automatically generated">
            <a:extLst>
              <a:ext uri="{FF2B5EF4-FFF2-40B4-BE49-F238E27FC236}">
                <a16:creationId xmlns:a16="http://schemas.microsoft.com/office/drawing/2014/main" id="{4976281B-E5CE-C2C2-45F8-186BA7CACF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5223" y="2555631"/>
            <a:ext cx="3226777" cy="4302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B8C4F-A219-2839-2909-854ABD8F0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73927"/>
            <a:ext cx="7315200" cy="1440874"/>
          </a:xfrm>
        </p:spPr>
        <p:txBody>
          <a:bodyPr anchor="b">
            <a:normAutofit/>
          </a:bodyPr>
          <a:lstStyle>
            <a:lvl1pPr algn="l">
              <a:defRPr sz="4800" b="1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9289D-8EE9-36B9-45BD-C4D6CB8D11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5025" y="5038685"/>
            <a:ext cx="7318375" cy="113827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3D3D3D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356FE59-157A-B73E-B309-D9C47A0A9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114801"/>
            <a:ext cx="7315200" cy="771100"/>
          </a:xfrm>
        </p:spPr>
        <p:txBody>
          <a:bodyPr anchor="ctr"/>
          <a:lstStyle>
            <a:lvl1pPr marL="0" indent="0">
              <a:buNone/>
              <a:defRPr b="1" i="0">
                <a:solidFill>
                  <a:srgbClr val="012169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</a:lstStyle>
          <a:p>
            <a:pPr algn="l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44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13F4F-A57E-5AFA-2CB3-8FF21BC0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8349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DA6FD-16C4-00F3-9F46-7EDBB30B8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7409"/>
            <a:ext cx="5154611" cy="4082254"/>
          </a:xfrm>
        </p:spPr>
        <p:txBody>
          <a:bodyPr/>
          <a:lstStyle>
            <a:lvl1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2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2pPr>
            <a:lvl3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3pPr>
            <a:lvl4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4pPr>
            <a:lvl5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7FD91-76B4-439E-4EE2-72119B1A6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8349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F6306-1B81-AB3D-A88B-D8941EF89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7409"/>
            <a:ext cx="5180012" cy="4082254"/>
          </a:xfrm>
        </p:spPr>
        <p:txBody>
          <a:bodyPr/>
          <a:lstStyle>
            <a:lvl1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2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2pPr>
            <a:lvl3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3pPr>
            <a:lvl4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4pPr>
            <a:lvl5pPr>
              <a:defRPr b="0" i="0"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083F0-21B8-A5A5-2AF7-F9983848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3E046-4EED-D6AF-F6D9-042A5E7C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742A916-FAD2-742D-4936-0823EDEE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26346"/>
            <a:ext cx="9390185" cy="70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1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B9561-125A-3A70-D40A-FD1F53DD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067E9-6992-12E6-5B61-9C876E0C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811D7A-A1A7-E21F-AA22-C8A4181801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025" y="-3175"/>
            <a:ext cx="949569" cy="1129599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658989E0-D7DF-E718-85AC-2C7C7B1B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237506"/>
            <a:ext cx="9390185" cy="55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E30EEFC-0400-E7C0-4AF9-025129F4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5" y="1294844"/>
            <a:ext cx="10518775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FFAE3-4E4C-6C21-0476-EA8C2AA31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3615" y="795297"/>
            <a:ext cx="9390185" cy="331126"/>
          </a:xfrm>
        </p:spPr>
        <p:txBody>
          <a:bodyPr anchor="ctr">
            <a:noAutofit/>
          </a:bodyPr>
          <a:lstStyle>
            <a:lvl1pPr marL="0" indent="0">
              <a:buNone/>
              <a:defRPr sz="1800" b="1" i="0">
                <a:solidFill>
                  <a:srgbClr val="012169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4pPr marL="1371600" indent="0">
              <a:buNone/>
              <a:defRPr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087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F512-4565-F21D-F279-6F128B6C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indent="0" algn="l">
              <a:buFont typeface="+mj-lt"/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BB4C8-C23F-98C6-F770-B885152C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6DF8FCD-8197-9660-47D6-5899CEB7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26346"/>
            <a:ext cx="9390185" cy="70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3220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F512-4565-F21D-F279-6F128B6C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BB4C8-C23F-98C6-F770-B885152C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FA200E-C40B-3353-859B-AF064304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237506"/>
            <a:ext cx="9390186" cy="55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6B3738-93CA-97B0-7E21-0C51CED37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3615" y="795297"/>
            <a:ext cx="9390185" cy="331126"/>
          </a:xfrm>
        </p:spPr>
        <p:txBody>
          <a:bodyPr anchor="ctr">
            <a:noAutofit/>
          </a:bodyPr>
          <a:lstStyle>
            <a:lvl1pPr marL="0" indent="0">
              <a:buNone/>
              <a:defRPr sz="1800" b="0" i="0">
                <a:solidFill>
                  <a:srgbClr val="012169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4pPr marL="1371600" indent="0">
              <a:buNone/>
              <a:defRPr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548588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B9752-B974-5AFB-9A9A-2816DCA4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052F-44E9-2D8F-CE86-1E3CFD03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nverse">
    <p:bg>
      <p:bgPr>
        <a:solidFill>
          <a:srgbClr val="012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0BC02-B5E3-7EF3-298C-ED490C995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081" y="-3175"/>
            <a:ext cx="949569" cy="11295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08F64BD-9BC8-83C4-69EA-7B0AD85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750D0A7-BE40-0985-8CA6-7F6C0133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025" y="6356350"/>
            <a:ext cx="7318375" cy="365125"/>
          </a:xfrm>
        </p:spPr>
        <p:txBody>
          <a:bodyPr/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70EEE3-EB03-4FFC-C0BC-FCC9854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fld id="{8C272C6B-EC75-4E40-8763-385E585A0A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B9561-125A-3A70-D40A-FD1F53DD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067E9-6992-12E6-5B61-9C876E0C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fld id="{8C272C6B-EC75-4E40-8763-385E585A0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E30EEFC-0400-E7C0-4AF9-025129F4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5" y="1294844"/>
            <a:ext cx="10518775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A1B246-3129-0B1A-AE48-A0A8A928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30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Inverse">
    <p:bg>
      <p:bgPr>
        <a:solidFill>
          <a:srgbClr val="012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0BC02-B5E3-7EF3-298C-ED490C995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081" y="-3175"/>
            <a:ext cx="949569" cy="11295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08F64BD-9BC8-83C4-69EA-7B0AD85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750D0A7-BE40-0985-8CA6-7F6C0133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025" y="6356350"/>
            <a:ext cx="7318375" cy="365125"/>
          </a:xfrm>
        </p:spPr>
        <p:txBody>
          <a:bodyPr/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70EEE3-EB03-4FFC-C0BC-FCC9854E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rgbClr val="B9D9EB"/>
                </a:solidFill>
              </a:defRPr>
            </a:lvl1pPr>
          </a:lstStyle>
          <a:p>
            <a:fld id="{8C272C6B-EC75-4E40-8763-385E585A0A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E84CBF-2B28-546B-9709-72605C645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5" y="1294844"/>
            <a:ext cx="10518775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B9D9EB"/>
                </a:solidFill>
              </a:defRPr>
            </a:lvl1pPr>
            <a:lvl2pPr>
              <a:defRPr>
                <a:solidFill>
                  <a:srgbClr val="B9D9EB"/>
                </a:solidFill>
              </a:defRPr>
            </a:lvl2pPr>
            <a:lvl3pPr>
              <a:defRPr>
                <a:solidFill>
                  <a:srgbClr val="B9D9EB"/>
                </a:solidFill>
              </a:defRPr>
            </a:lvl3pPr>
            <a:lvl4pPr>
              <a:defRPr>
                <a:solidFill>
                  <a:srgbClr val="B9D9EB"/>
                </a:solidFill>
              </a:defRPr>
            </a:lvl4pPr>
            <a:lvl5pPr>
              <a:defRPr>
                <a:solidFill>
                  <a:srgbClr val="B9D9E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61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3CDDE-6FA2-277B-4BC4-425829415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23328" y="1294844"/>
            <a:ext cx="6232059" cy="48821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BEC32-826D-87F7-C03D-5EDC8528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AE4E-D269-E315-40D4-47FF0E79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B40DF7-5092-FED8-45BF-72C6A031078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5025" y="1294844"/>
            <a:ext cx="4114801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F898703-90D7-3006-10B8-98329E56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561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D531490-F919-CA94-5A3C-0C3D10D762C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5025" y="1289211"/>
            <a:ext cx="6232059" cy="48821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BEC32-826D-87F7-C03D-5EDC8528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AE4E-D269-E315-40D4-47FF0E79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F898703-90D7-3006-10B8-98329E56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942B266-EBB2-DA65-3206-4ADA455EADE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38999" y="1289212"/>
            <a:ext cx="4114801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93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8FC0-6F31-887C-7BBE-0A83D584C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741" y="1294844"/>
            <a:ext cx="6232059" cy="48821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05160-5AC0-18EB-61CF-5364520D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AAE62-ADF5-F393-9478-DEF277C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4B0722-4930-5026-AB90-4DC3AE60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5025" y="1294844"/>
            <a:ext cx="4114801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A1074D-BAFC-AC21-C762-B7C8C33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13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05160-5AC0-18EB-61CF-5364520D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AAE62-ADF5-F393-9478-DEF277C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A1074D-BAFC-AC21-C762-B7C8C33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47472"/>
            <a:ext cx="9390185" cy="67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541308-CB24-7853-DAD3-AD814268205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5025" y="1294841"/>
            <a:ext cx="6232059" cy="48821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6C14DD-770E-4365-909C-D706C315B4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38999" y="1294842"/>
            <a:ext cx="4114801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0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61D-C7E9-45E1-CEA1-872A954F4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6197"/>
            <a:ext cx="5181600" cy="4880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007B6-0924-5115-8E9F-1803E20A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6197"/>
            <a:ext cx="5181600" cy="48807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A48EF-8F1B-80FD-56A3-7635407B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025" y="6356350"/>
            <a:ext cx="731837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0AAC6-B2DA-7DC2-4889-9CB82805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8037CF-372B-DC22-1A6D-240FA93E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26346"/>
            <a:ext cx="9390185" cy="70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5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A61D-C7E9-45E1-CEA1-872A954F4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6197"/>
            <a:ext cx="5181600" cy="48807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007B6-0924-5115-8E9F-1803E20A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6197"/>
            <a:ext cx="5181600" cy="48807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A48EF-8F1B-80FD-56A3-7635407B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0AAC6-B2DA-7DC2-4889-9CB82805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2C6B-EC75-4E40-8763-385E585A0AD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88A8A65-A20E-D44E-0FD9-B4661491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237506"/>
            <a:ext cx="9390185" cy="55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EDF883-93DF-F4E1-7921-ACD9E4F76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3615" y="795297"/>
            <a:ext cx="9390185" cy="331126"/>
          </a:xfrm>
        </p:spPr>
        <p:txBody>
          <a:bodyPr anchor="ctr">
            <a:noAutofit/>
          </a:bodyPr>
          <a:lstStyle>
            <a:lvl1pPr marL="0" indent="0">
              <a:buNone/>
              <a:defRPr sz="1800" b="1" i="0">
                <a:solidFill>
                  <a:srgbClr val="012169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  <a:lvl4pPr marL="1371600" indent="0">
              <a:buNone/>
              <a:defRPr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26634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817C4C-7D4D-717B-80D1-1932BA1B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5" y="426346"/>
            <a:ext cx="9390185" cy="70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3A41-7F8C-D7CC-AA35-5A10DE8B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5" y="1294844"/>
            <a:ext cx="10518775" cy="4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067C-8658-0927-0482-EAD21E9E1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025" y="6356350"/>
            <a:ext cx="731837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rgbClr val="3D3D3D"/>
                </a:solidFill>
                <a:latin typeface="TeX Gyre Pagella" panose="02000603020200000003" pitchFamily="2" charset="77"/>
                <a:ea typeface="TeX Gyre Pagella" panose="02000603020200000003" pitchFamily="2" charset="77"/>
                <a:cs typeface="TeX Gyre Pagella" panose="02000603020200000003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ADD44ABF-B7D2-4EDD-BC27-6C1C75E1D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rgbClr val="3D3D3D"/>
                </a:solidFill>
                <a:latin typeface="TeX Gyre Pagella Math" panose="02000503000000000000" pitchFamily="2" charset="77"/>
                <a:ea typeface="TeX Gyre Pagella Math" panose="02000503000000000000" pitchFamily="2" charset="77"/>
                <a:cs typeface="TeX Gyre Pagella Math" panose="02000503000000000000" pitchFamily="2" charset="77"/>
              </a:defRPr>
            </a:lvl1pPr>
          </a:lstStyle>
          <a:p>
            <a:fld id="{8C272C6B-EC75-4E40-8763-385E585A0AD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BCC0D-8FCD-709A-DA0F-09928743917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30082" y="-3175"/>
            <a:ext cx="949569" cy="11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8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7" r:id="rId4"/>
    <p:sldLayoutId id="2147483664" r:id="rId5"/>
    <p:sldLayoutId id="2147483656" r:id="rId6"/>
    <p:sldLayoutId id="2147483665" r:id="rId7"/>
    <p:sldLayoutId id="2147483652" r:id="rId8"/>
    <p:sldLayoutId id="2147483659" r:id="rId9"/>
    <p:sldLayoutId id="2147483653" r:id="rId10"/>
    <p:sldLayoutId id="2147483658" r:id="rId11"/>
    <p:sldLayoutId id="2147483654" r:id="rId12"/>
    <p:sldLayoutId id="2147483660" r:id="rId13"/>
    <p:sldLayoutId id="2147483655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12169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D3D3D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D3D3D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D3D3D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D3D3D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D3D3D"/>
          </a:solidFill>
          <a:latin typeface="TeX Gyre Pagella" panose="02000603020200000003" pitchFamily="2" charset="77"/>
          <a:ea typeface="TeX Gyre Pagella" panose="02000603020200000003" pitchFamily="2" charset="77"/>
          <a:cs typeface="TeX Gyre Pagella" panose="02000603020200000003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9213-D052-D773-F5C8-EC13EDF66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94D40-807C-DD49-638C-42278E79F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6020C-CE54-7DB4-0608-44ADC12678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umbia University">
      <a:dk1>
        <a:srgbClr val="3C3C3C"/>
      </a:dk1>
      <a:lt1>
        <a:srgbClr val="FEFFFF"/>
      </a:lt1>
      <a:dk2>
        <a:srgbClr val="022069"/>
      </a:dk2>
      <a:lt2>
        <a:srgbClr val="B9D9EB"/>
      </a:lt2>
      <a:accent1>
        <a:srgbClr val="1D4F91"/>
      </a:accent1>
      <a:accent2>
        <a:srgbClr val="B94700"/>
      </a:accent2>
      <a:accent3>
        <a:srgbClr val="75787B"/>
      </a:accent3>
      <a:accent4>
        <a:srgbClr val="FF9800"/>
      </a:accent4>
      <a:accent5>
        <a:srgbClr val="6CACE3"/>
      </a:accent5>
      <a:accent6>
        <a:srgbClr val="76881D"/>
      </a:accent6>
      <a:hlink>
        <a:srgbClr val="003087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TeX Gyre Pagella</vt:lpstr>
      <vt:lpstr>Calibri</vt:lpstr>
      <vt:lpstr>TeX Gyre Pagella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Zeke Z</dc:creator>
  <cp:lastModifiedBy>Zeke Z</cp:lastModifiedBy>
  <cp:revision>56</cp:revision>
  <dcterms:created xsi:type="dcterms:W3CDTF">2023-10-28T22:36:29Z</dcterms:created>
  <dcterms:modified xsi:type="dcterms:W3CDTF">2023-12-08T08:20:29Z</dcterms:modified>
</cp:coreProperties>
</file>